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69" r:id="rId5"/>
    <p:sldId id="264" r:id="rId6"/>
    <p:sldId id="276" r:id="rId7"/>
    <p:sldId id="274" r:id="rId8"/>
    <p:sldId id="275" r:id="rId9"/>
    <p:sldId id="27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keneelis" initials="wneelis" lastIdx="2" clrIdx="0">
    <p:extLst>
      <p:ext uri="{19B8F6BF-5375-455C-9EA6-DF929625EA0E}">
        <p15:presenceInfo xmlns:p15="http://schemas.microsoft.com/office/powerpoint/2012/main" userId="willekenee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475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F61A-896C-49FE-AD00-8AD88F5F395A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55D0-B892-4E09-96C9-2E12EBA671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79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9C64-CE4B-42C5-A364-46D02F692FFE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A865-369F-4774-8E46-F4B7E4C39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69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9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punt 2: Docenten geven aan dat ze vaak te weinig tijd hebben om veel aandacht te besteden aan het “scoren” van competenties.</a:t>
            </a:r>
          </a:p>
          <a:p>
            <a:r>
              <a:rPr lang="nl-NL" dirty="0" smtClean="0"/>
              <a:t>punt 4: omdat docenten ze erg laat invullen en ze dus geen mogelijkheid meer hebben om op deze competenties vooruitgang te laten zien.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40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97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46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7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A865-369F-4774-8E46-F4B7E4C3928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4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60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60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05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69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16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19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16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86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9691215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6200"/>
            <a:ext cx="969121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subtitle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9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78368"/>
            <a:ext cx="9443452" cy="1342941"/>
          </a:xfrm>
        </p:spPr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21308"/>
            <a:ext cx="9443452" cy="400485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9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181685"/>
            <a:ext cx="5384800" cy="294447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3181685"/>
            <a:ext cx="3855452" cy="294447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53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3789"/>
            <a:ext cx="7315200" cy="3283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6624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13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36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52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0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7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8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8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8FB0-734D-4FDB-96B9-80C6DBDE2E25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928ED0-0260-483D-A5A1-E61ADCC2ED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4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202907"/>
            <a:ext cx="9443452" cy="13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101D-AC74-C146-BE23-B751A26542B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12E7-1A08-F64B-831F-6D25CF1001B7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6" descr="sidebartest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225" y="1357567"/>
            <a:ext cx="1103376" cy="4768596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31" y="178038"/>
            <a:ext cx="3126427" cy="5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662483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Competenties_Simulise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Wiki 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0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Portfolio </a:t>
            </a:r>
            <a:r>
              <a:rPr lang="en-US" dirty="0" err="1" smtClean="0"/>
              <a:t>opbouwen</a:t>
            </a:r>
            <a:r>
              <a:rPr lang="en-US" dirty="0" smtClean="0"/>
              <a:t> in </a:t>
            </a:r>
            <a:r>
              <a:rPr lang="en-US" dirty="0" err="1" smtClean="0"/>
              <a:t>Simulise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5"/>
            <a:ext cx="8596668" cy="4323676"/>
          </a:xfrm>
        </p:spPr>
        <p:txBody>
          <a:bodyPr>
            <a:normAutofit/>
          </a:bodyPr>
          <a:lstStyle/>
          <a:p>
            <a:r>
              <a:rPr lang="nl-NL" dirty="0" smtClean="0"/>
              <a:t>Je gaat die ontwikkeling van je competenties laten zien in </a:t>
            </a:r>
            <a:r>
              <a:rPr lang="nl-NL" dirty="0" err="1" smtClean="0"/>
              <a:t>Simulise</a:t>
            </a:r>
            <a:endParaRPr lang="nl-NL" dirty="0" smtClean="0"/>
          </a:p>
          <a:p>
            <a:r>
              <a:rPr lang="nl-NL" dirty="0" smtClean="0"/>
              <a:t>Je kunt verschillende onderdelen in </a:t>
            </a:r>
            <a:r>
              <a:rPr lang="nl-NL" dirty="0" err="1" smtClean="0"/>
              <a:t>Simulise</a:t>
            </a:r>
            <a:r>
              <a:rPr lang="nl-NL" dirty="0" smtClean="0"/>
              <a:t> zetten om te laten zien aan anderen (blog</a:t>
            </a:r>
            <a:r>
              <a:rPr lang="nl-NL" dirty="0"/>
              <a:t>, </a:t>
            </a:r>
            <a:r>
              <a:rPr lang="nl-NL" dirty="0" err="1"/>
              <a:t>docs</a:t>
            </a:r>
            <a:r>
              <a:rPr lang="nl-NL" dirty="0"/>
              <a:t>, audio, </a:t>
            </a:r>
            <a:r>
              <a:rPr lang="nl-NL" dirty="0" smtClean="0"/>
              <a:t>video, foto’s </a:t>
            </a:r>
            <a:r>
              <a:rPr lang="nl-NL" dirty="0" err="1"/>
              <a:t>etc</a:t>
            </a:r>
            <a:r>
              <a:rPr lang="nl-NL" dirty="0" smtClean="0"/>
              <a:t>) </a:t>
            </a:r>
            <a:endParaRPr lang="nl-NL" dirty="0"/>
          </a:p>
          <a:p>
            <a:r>
              <a:rPr lang="nl-NL" dirty="0" smtClean="0"/>
              <a:t>De onderdelen kunnen gedeeld worden via </a:t>
            </a:r>
            <a:r>
              <a:rPr lang="nl-NL" dirty="0"/>
              <a:t>Community</a:t>
            </a:r>
          </a:p>
          <a:p>
            <a:r>
              <a:rPr lang="nl-NL" dirty="0" smtClean="0"/>
              <a:t>Privacy kun je zelf instellen </a:t>
            </a:r>
            <a:r>
              <a:rPr lang="nl-NL" dirty="0"/>
              <a:t>(iedereen, specifiek persoon, alleen docenten, niet op community)</a:t>
            </a:r>
          </a:p>
          <a:p>
            <a:r>
              <a:rPr lang="nl-NL" dirty="0" smtClean="0"/>
              <a:t>Je maakt een </a:t>
            </a:r>
            <a:r>
              <a:rPr lang="nl-NL" u="sng" dirty="0" smtClean="0"/>
              <a:t>mappenstructuur</a:t>
            </a:r>
            <a:r>
              <a:rPr lang="nl-NL" dirty="0" smtClean="0"/>
              <a:t> aan (categorieën) om alles overzichtelijk te houden (dat gaan we zo al samen doen!)</a:t>
            </a:r>
            <a:endParaRPr lang="nl-NL" dirty="0"/>
          </a:p>
          <a:p>
            <a:r>
              <a:rPr lang="nl-NL" dirty="0" smtClean="0"/>
              <a:t>Je kan pagina’s in </a:t>
            </a:r>
            <a:r>
              <a:rPr lang="nl-NL" dirty="0" err="1" smtClean="0"/>
              <a:t>Simulise</a:t>
            </a:r>
            <a:r>
              <a:rPr lang="nl-NL" dirty="0" smtClean="0"/>
              <a:t> maken die je ook aan mensen buiten school laten zien (deelbaar)</a:t>
            </a:r>
            <a:endParaRPr lang="nl-NL" dirty="0"/>
          </a:p>
          <a:p>
            <a:r>
              <a:rPr lang="nl-NL" dirty="0" smtClean="0"/>
              <a:t>Jij bent eigenaar en bepaalt wat iedereen ziet. Dit blijft zo, ook nadat je van school gaat</a:t>
            </a:r>
            <a:endParaRPr lang="nl-NL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984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Wegwijs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</a:t>
            </a:r>
            <a:r>
              <a:rPr lang="en-US" dirty="0" err="1" smtClean="0"/>
              <a:t>Simulise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083530"/>
          </a:xfrm>
        </p:spPr>
        <p:txBody>
          <a:bodyPr>
            <a:normAutofit/>
          </a:bodyPr>
          <a:lstStyle/>
          <a:p>
            <a:r>
              <a:rPr lang="nl-NL" dirty="0"/>
              <a:t>Portfolio - hier laat </a:t>
            </a:r>
            <a:r>
              <a:rPr lang="nl-NL" dirty="0" smtClean="0"/>
              <a:t>je je werk zien, </a:t>
            </a:r>
            <a:r>
              <a:rPr lang="nl-NL" dirty="0"/>
              <a:t>van school of daarbuiten en wordt het werk </a:t>
            </a:r>
            <a:r>
              <a:rPr lang="nl-NL" dirty="0" smtClean="0"/>
              <a:t>opgeslagen.</a:t>
            </a:r>
          </a:p>
          <a:p>
            <a:r>
              <a:rPr lang="nl-NL" dirty="0"/>
              <a:t>Community - tijdslijn van de </a:t>
            </a:r>
            <a:r>
              <a:rPr lang="nl-NL" dirty="0" smtClean="0"/>
              <a:t>klas </a:t>
            </a:r>
            <a:r>
              <a:rPr lang="nl-NL" dirty="0"/>
              <a:t>waar </a:t>
            </a:r>
            <a:r>
              <a:rPr lang="nl-NL" dirty="0" smtClean="0"/>
              <a:t>leerlingen </a:t>
            </a:r>
            <a:r>
              <a:rPr lang="nl-NL" dirty="0"/>
              <a:t>op elkaars portfolio en werk </a:t>
            </a:r>
            <a:r>
              <a:rPr lang="nl-NL" dirty="0" smtClean="0"/>
              <a:t>kunnen </a:t>
            </a:r>
            <a:r>
              <a:rPr lang="nl-NL" dirty="0"/>
              <a:t>reageren. En informatie met elkaar kunnen delen.</a:t>
            </a:r>
            <a:endParaRPr lang="nl-NL" dirty="0" smtClean="0"/>
          </a:p>
          <a:p>
            <a:r>
              <a:rPr lang="nl-NL" dirty="0"/>
              <a:t>Opdrachten - hierin </a:t>
            </a:r>
            <a:r>
              <a:rPr lang="nl-NL" dirty="0" smtClean="0"/>
              <a:t>werk je aan </a:t>
            </a:r>
            <a:r>
              <a:rPr lang="nl-NL" dirty="0"/>
              <a:t>vaardigheden 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geven </a:t>
            </a:r>
            <a:r>
              <a:rPr lang="nl-NL" dirty="0"/>
              <a:t>docent </a:t>
            </a:r>
            <a:r>
              <a:rPr lang="nl-NL" dirty="0" smtClean="0"/>
              <a:t>en (andere klasgenoten) feedback </a:t>
            </a:r>
            <a:br>
              <a:rPr lang="nl-NL" dirty="0" smtClean="0"/>
            </a:br>
            <a:r>
              <a:rPr lang="nl-NL" dirty="0" smtClean="0"/>
              <a:t>op </a:t>
            </a:r>
            <a:r>
              <a:rPr lang="nl-NL" dirty="0"/>
              <a:t>de </a:t>
            </a:r>
            <a:r>
              <a:rPr lang="nl-NL" dirty="0" smtClean="0"/>
              <a:t>competenties. </a:t>
            </a:r>
            <a:br>
              <a:rPr lang="nl-NL" dirty="0" smtClean="0"/>
            </a:br>
            <a:r>
              <a:rPr lang="nl-NL" dirty="0" smtClean="0"/>
              <a:t>Het </a:t>
            </a:r>
            <a:r>
              <a:rPr lang="nl-NL" dirty="0"/>
              <a:t>ingeleverde werk komt uit het portfolio.</a:t>
            </a:r>
            <a:r>
              <a:rPr lang="nl-NL" dirty="0" smtClean="0"/>
              <a:t> </a:t>
            </a:r>
          </a:p>
          <a:p>
            <a:r>
              <a:rPr lang="nl-NL" dirty="0"/>
              <a:t>Werkgroepen - ‘</a:t>
            </a:r>
            <a:r>
              <a:rPr lang="nl-NL" dirty="0" err="1"/>
              <a:t>subcommunity</a:t>
            </a:r>
            <a:r>
              <a:rPr lang="nl-NL" dirty="0"/>
              <a:t>’ waar studenten </a:t>
            </a:r>
            <a:br>
              <a:rPr lang="nl-NL" dirty="0"/>
            </a:br>
            <a:r>
              <a:rPr lang="nl-NL" dirty="0" smtClean="0"/>
              <a:t>een </a:t>
            </a:r>
            <a:r>
              <a:rPr lang="nl-NL" dirty="0"/>
              <a:t>gedeelde tijdslijn hebben waar ze met elkaar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 </a:t>
            </a:r>
            <a:r>
              <a:rPr lang="nl-NL" dirty="0"/>
              <a:t>bv, opdrachten kunnen communiceren,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documenten </a:t>
            </a:r>
            <a:r>
              <a:rPr lang="nl-NL" dirty="0"/>
              <a:t>delen.</a:t>
            </a:r>
            <a:endParaRPr lang="nl-NL" sz="2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32" y="3428741"/>
            <a:ext cx="5690740" cy="26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Inloggen in </a:t>
            </a:r>
            <a:r>
              <a:rPr lang="nl-NL" dirty="0" err="1" smtClean="0"/>
              <a:t>Simulise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77334" y="1551067"/>
            <a:ext cx="9454697" cy="458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Je hebt op je e-mail van school een mail van </a:t>
            </a:r>
            <a:r>
              <a:rPr lang="nl-NL" sz="2400" dirty="0" err="1" smtClean="0"/>
              <a:t>Simulise</a:t>
            </a:r>
            <a:r>
              <a:rPr lang="nl-NL" sz="2400" dirty="0" smtClean="0"/>
              <a:t> gekregen waar een link in staat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Ga naar: mb.simulise.com (TIP: stel deze site als favoriet in!)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Nu gaan we gelijk aan de slag om </a:t>
            </a:r>
            <a:r>
              <a:rPr lang="nl-NL" sz="2400" dirty="0" err="1" smtClean="0"/>
              <a:t>Simulise</a:t>
            </a:r>
            <a:r>
              <a:rPr lang="nl-NL" sz="2400" dirty="0" smtClean="0"/>
              <a:t> te ontdekken!</a:t>
            </a:r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8262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Mappenstructuur maken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77334" y="1551068"/>
            <a:ext cx="9454697" cy="1901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nl-NL" sz="2400" dirty="0" smtClean="0"/>
              <a:t>Ga naar ‘Portfolio’</a:t>
            </a:r>
          </a:p>
          <a:p>
            <a:pPr>
              <a:buFontTx/>
              <a:buChar char="-"/>
            </a:pPr>
            <a:r>
              <a:rPr lang="nl-NL" sz="2400" dirty="0" smtClean="0"/>
              <a:t>Ga vervolgens naar ‘Categorieën’</a:t>
            </a:r>
          </a:p>
          <a:p>
            <a:pPr>
              <a:buFontTx/>
              <a:buChar char="-"/>
            </a:pPr>
            <a:r>
              <a:rPr lang="nl-NL" sz="2400" dirty="0" smtClean="0"/>
              <a:t>Maak de volgende vakken aan met </a:t>
            </a:r>
            <a:br>
              <a:rPr lang="nl-NL" sz="2400" dirty="0" smtClean="0"/>
            </a:br>
            <a:r>
              <a:rPr lang="nl-NL" sz="2400" dirty="0" smtClean="0"/>
              <a:t>de knop ‘Nieuwe categorie’;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16" y="1360120"/>
            <a:ext cx="5190936" cy="2441362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439025" y="3321669"/>
            <a:ext cx="2663274" cy="3576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Levensbeschouwing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Muziek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Beeldende vorming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Beweging en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Drama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Onderzoeken &amp; Ontwerpen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Project PKC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Project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Mentoruur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0" indent="0">
              <a:buNone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77334" y="3321669"/>
            <a:ext cx="2663274" cy="3264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Nederlands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Frans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Engels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Geschiedenis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Aardrijkskunde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Wiskunde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Mens en Natuur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Latijn (optie)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/>
              <a:t>Privé</a:t>
            </a:r>
            <a:endParaRPr lang="nl-NL" sz="1600" dirty="0"/>
          </a:p>
          <a:p>
            <a:pPr marL="0" indent="0">
              <a:buNone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16" y="4270248"/>
            <a:ext cx="5190936" cy="24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Opdrachten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5"/>
            <a:ext cx="8596668" cy="432367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Wanneer een docent een opdracht voor jou klaar</a:t>
            </a:r>
            <a:br>
              <a:rPr lang="nl-NL" sz="2000" dirty="0" smtClean="0"/>
            </a:br>
            <a:r>
              <a:rPr lang="nl-NL" sz="2000" dirty="0" smtClean="0"/>
              <a:t>heeft gezet, komt deze in je ‘Opdrachten overzicht’</a:t>
            </a:r>
          </a:p>
          <a:p>
            <a:r>
              <a:rPr lang="nl-NL" sz="2000" dirty="0" smtClean="0"/>
              <a:t>Als je hierop klikt, zie je alle opdrachten op een rij</a:t>
            </a:r>
          </a:p>
          <a:p>
            <a:r>
              <a:rPr lang="nl-NL" sz="2000" dirty="0" smtClean="0"/>
              <a:t>De opdrachten die het eerste af moeten, zullen</a:t>
            </a:r>
            <a:br>
              <a:rPr lang="nl-NL" sz="2000" dirty="0" smtClean="0"/>
            </a:br>
            <a:r>
              <a:rPr lang="nl-NL" sz="2000" dirty="0" smtClean="0"/>
              <a:t>bovenaan staan</a:t>
            </a:r>
            <a:endParaRPr lang="nl-NL" sz="2000" dirty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44" y="3794888"/>
            <a:ext cx="5274315" cy="24888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805681"/>
            <a:ext cx="5280584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r>
              <a:rPr lang="en-US" dirty="0" smtClean="0"/>
              <a:t> in </a:t>
            </a:r>
            <a:r>
              <a:rPr lang="en-US" dirty="0" err="1" smtClean="0"/>
              <a:t>Simulise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5"/>
            <a:ext cx="8596668" cy="432367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Je gaat nu een stukje schrijven over jezelf in </a:t>
            </a:r>
            <a:r>
              <a:rPr lang="nl-NL" sz="2400" dirty="0" err="1" smtClean="0"/>
              <a:t>Simulise</a:t>
            </a:r>
            <a:endParaRPr lang="nl-NL" sz="2400" dirty="0" smtClean="0"/>
          </a:p>
          <a:p>
            <a:r>
              <a:rPr lang="nl-NL" sz="2400" dirty="0" smtClean="0"/>
              <a:t>Zoek een leuke foto en upload deze</a:t>
            </a:r>
          </a:p>
          <a:p>
            <a:r>
              <a:rPr lang="nl-NL" sz="2400" dirty="0" smtClean="0"/>
              <a:t>Zoek een foto online op van je hobby en plaats deze in </a:t>
            </a:r>
            <a:r>
              <a:rPr lang="nl-NL" sz="2400" dirty="0" err="1" smtClean="0"/>
              <a:t>Simulise</a:t>
            </a:r>
            <a:r>
              <a:rPr lang="nl-NL" sz="2400" dirty="0" smtClean="0"/>
              <a:t> onder ‘Portfolio’</a:t>
            </a: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20" y="3621644"/>
            <a:ext cx="6896564" cy="32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Documenten</a:t>
            </a:r>
            <a:r>
              <a:rPr lang="en-US" dirty="0" smtClean="0"/>
              <a:t> in Portfolio </a:t>
            </a:r>
            <a:r>
              <a:rPr lang="en-US" dirty="0" err="1" smtClean="0"/>
              <a:t>plaatsen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5"/>
            <a:ext cx="8910011" cy="432367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Voordat je een opdracht kunt maken, moet je alles wat je nodig hebt (bijvoorbeeld een Word document en een plaatje) in je portfolio plaatsen</a:t>
            </a:r>
          </a:p>
          <a:p>
            <a:r>
              <a:rPr lang="nl-NL" sz="2400" dirty="0" smtClean="0"/>
              <a:t>De tweede stap is pas het koppelen van je portfolio item aan de opdracht</a:t>
            </a:r>
          </a:p>
          <a:p>
            <a:r>
              <a:rPr lang="nl-NL" sz="2400" dirty="0" smtClean="0"/>
              <a:t>Stap 1: Klik op ‘Nieuw item’ bij ‘Portfolio’</a:t>
            </a:r>
          </a:p>
          <a:p>
            <a:r>
              <a:rPr lang="nl-NL" sz="2400" dirty="0" smtClean="0"/>
              <a:t>Stap 2: Kies welk item je wil plaatsen en zoek je bestand op</a:t>
            </a: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06" y="4789797"/>
            <a:ext cx="3627703" cy="17303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12" y="4854452"/>
            <a:ext cx="3820652" cy="180957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414167" y="3007792"/>
            <a:ext cx="2570014" cy="3693319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LET OP: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i="1" dirty="0" smtClean="0"/>
              <a:t>Blog</a:t>
            </a:r>
            <a:r>
              <a:rPr lang="nl-NL" dirty="0" smtClean="0"/>
              <a:t> = op dit moment iets online schrijven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i="1" dirty="0" smtClean="0"/>
              <a:t>Afbeelding</a:t>
            </a:r>
            <a:r>
              <a:rPr lang="nl-NL" dirty="0" smtClean="0"/>
              <a:t> = plaatje met .jpg (bijvoorbeeld Paint)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i="1" dirty="0" smtClean="0"/>
              <a:t>Bestand</a:t>
            </a:r>
            <a:r>
              <a:rPr lang="nl-NL" dirty="0" smtClean="0"/>
              <a:t> = Word,  Excel of PowerPoint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i="1" dirty="0" smtClean="0"/>
              <a:t>Video</a:t>
            </a:r>
            <a:r>
              <a:rPr lang="nl-NL" dirty="0" smtClean="0"/>
              <a:t> = bewegend beeldmateriaal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i="1" dirty="0" smtClean="0"/>
              <a:t>Audio</a:t>
            </a:r>
            <a:r>
              <a:rPr lang="nl-NL" dirty="0" smtClean="0"/>
              <a:t> = geluidsbestand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8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6FC3E-4FF0-453E-B855-49E73D32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Documenten</a:t>
            </a:r>
            <a:r>
              <a:rPr lang="en-US" dirty="0" smtClean="0"/>
              <a:t> </a:t>
            </a:r>
            <a:r>
              <a:rPr lang="en-US" dirty="0" err="1" smtClean="0"/>
              <a:t>koppelen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782-6C7D-4BD4-8239-11BAB401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4"/>
            <a:ext cx="8596668" cy="5006109"/>
          </a:xfrm>
        </p:spPr>
        <p:txBody>
          <a:bodyPr>
            <a:normAutofit/>
          </a:bodyPr>
          <a:lstStyle/>
          <a:p>
            <a:r>
              <a:rPr lang="nl-NL" sz="2400" dirty="0" smtClean="0"/>
              <a:t>Je hebt nu je document online gezet. Nu is de volgende stap om deze te koppelen aan de opdracht die de docent heeft klaargezet</a:t>
            </a:r>
          </a:p>
          <a:p>
            <a:r>
              <a:rPr lang="nl-NL" sz="2400" dirty="0" smtClean="0"/>
              <a:t>Stap 1: Ga naar je opdracht toe bij ‘opdrachten’</a:t>
            </a:r>
          </a:p>
          <a:p>
            <a:r>
              <a:rPr lang="nl-NL" sz="2400" dirty="0" smtClean="0"/>
              <a:t>Stap 2: Ga naar ‘Inleveren’</a:t>
            </a:r>
          </a:p>
          <a:p>
            <a:r>
              <a:rPr lang="nl-NL" sz="2400" dirty="0" smtClean="0"/>
              <a:t>Stap 3: In de lijst staat nu je </a:t>
            </a:r>
            <a:br>
              <a:rPr lang="nl-NL" sz="2400" dirty="0" smtClean="0"/>
            </a:br>
            <a:r>
              <a:rPr lang="nl-NL" sz="2400" dirty="0" smtClean="0"/>
              <a:t>bestand die je hebt </a:t>
            </a:r>
            <a:r>
              <a:rPr lang="nl-NL" sz="2400" dirty="0" err="1" smtClean="0"/>
              <a:t>geupload</a:t>
            </a:r>
            <a:endParaRPr lang="nl-NL" sz="2400" dirty="0" smtClean="0"/>
          </a:p>
          <a:p>
            <a:r>
              <a:rPr lang="nl-NL" sz="2400" dirty="0" smtClean="0"/>
              <a:t>Stap 4: Sleep het bestand naar de</a:t>
            </a:r>
            <a:br>
              <a:rPr lang="nl-NL" sz="2400" dirty="0" smtClean="0"/>
            </a:br>
            <a:r>
              <a:rPr lang="nl-NL" sz="2400" dirty="0" smtClean="0"/>
              <a:t>rechterkant om deze bij de</a:t>
            </a:r>
            <a:br>
              <a:rPr lang="nl-NL" sz="2400" dirty="0" smtClean="0"/>
            </a:br>
            <a:r>
              <a:rPr lang="nl-NL" sz="2400" dirty="0" smtClean="0"/>
              <a:t>opdracht in te leveren</a:t>
            </a: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90" y="3657599"/>
            <a:ext cx="6419301" cy="31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496</TotalTime>
  <Words>666</Words>
  <Application>Microsoft Office PowerPoint</Application>
  <PresentationFormat>Breedbeeld</PresentationFormat>
  <Paragraphs>86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Trebuchet MS</vt:lpstr>
      <vt:lpstr>Wingdings 3</vt:lpstr>
      <vt:lpstr>Facet</vt:lpstr>
      <vt:lpstr>1_Office Theme</vt:lpstr>
      <vt:lpstr>Competenties_Simulise</vt:lpstr>
      <vt:lpstr>Portfolio opbouwen in Simulise</vt:lpstr>
      <vt:lpstr>Wegwijs worden in Simulise</vt:lpstr>
      <vt:lpstr>Inloggen in Simulise</vt:lpstr>
      <vt:lpstr>Mappenstructuur maken</vt:lpstr>
      <vt:lpstr>Opdrachten maken</vt:lpstr>
      <vt:lpstr>Zelf ontdekken in Simulise</vt:lpstr>
      <vt:lpstr>Documenten in Portfolio plaatsen</vt:lpstr>
      <vt:lpstr>Documenten koppelen aan opdracht</vt:lpstr>
    </vt:vector>
  </TitlesOfParts>
  <Company>Melanchthon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Mentorlessen</dc:title>
  <dc:creator>Chantal van der Zalm</dc:creator>
  <cp:lastModifiedBy>willekeneelis</cp:lastModifiedBy>
  <cp:revision>53</cp:revision>
  <dcterms:created xsi:type="dcterms:W3CDTF">2018-09-28T06:58:33Z</dcterms:created>
  <dcterms:modified xsi:type="dcterms:W3CDTF">2020-06-16T10:30:18Z</dcterms:modified>
</cp:coreProperties>
</file>